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91" r:id="rId3"/>
  </p:sldMasterIdLst>
  <p:notesMasterIdLst>
    <p:notesMasterId r:id="rId5"/>
  </p:notesMasterIdLst>
  <p:handoutMasterIdLst>
    <p:handoutMasterId r:id="rId6"/>
  </p:handoutMasterIdLst>
  <p:sldIdLst>
    <p:sldId id="452" r:id="rId4"/>
  </p:sldIdLst>
  <p:sldSz cx="9144000" cy="5143500" type="screen16x9"/>
  <p:notesSz cx="7077075" cy="9363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ECF52B-D4F3-4BFB-AFC4-77EFF1AE7606}">
          <p14:sldIdLst>
            <p14:sldId id="45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22D"/>
    <a:srgbClr val="FD720F"/>
    <a:srgbClr val="FEBB4E"/>
    <a:srgbClr val="FF860E"/>
    <a:srgbClr val="FF5D06"/>
    <a:srgbClr val="E7151C"/>
    <a:srgbClr val="AE1610"/>
    <a:srgbClr val="FE9132"/>
    <a:srgbClr val="FF4215"/>
    <a:srgbClr val="FF5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617" autoAdjust="0"/>
    <p:restoredTop sz="95701" autoAdjust="0"/>
  </p:normalViewPr>
  <p:slideViewPr>
    <p:cSldViewPr snapToGrid="0" snapToObjects="1">
      <p:cViewPr>
        <p:scale>
          <a:sx n="125" d="100"/>
          <a:sy n="125" d="100"/>
        </p:scale>
        <p:origin x="-1050" y="1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66733" cy="468154"/>
          </a:xfrm>
          <a:prstGeom prst="rect">
            <a:avLst/>
          </a:prstGeom>
        </p:spPr>
        <p:txBody>
          <a:bodyPr vert="horz" lIns="93921" tIns="46960" rIns="93921" bIns="4696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6" y="0"/>
            <a:ext cx="3066733" cy="468154"/>
          </a:xfrm>
          <a:prstGeom prst="rect">
            <a:avLst/>
          </a:prstGeom>
        </p:spPr>
        <p:txBody>
          <a:bodyPr vert="horz" lIns="93921" tIns="46960" rIns="93921" bIns="46960" rtlCol="0"/>
          <a:lstStyle>
            <a:lvl1pPr algn="r">
              <a:defRPr sz="1200"/>
            </a:lvl1pPr>
          </a:lstStyle>
          <a:p>
            <a:fld id="{F0D913B4-BA53-854A-8D13-5A797F941C7E}" type="datetimeFigureOut">
              <a:rPr lang="en-US">
                <a:latin typeface="Arial"/>
              </a:rPr>
              <a:t>3/7/2017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93296"/>
            <a:ext cx="3066733" cy="468154"/>
          </a:xfrm>
          <a:prstGeom prst="rect">
            <a:avLst/>
          </a:prstGeom>
        </p:spPr>
        <p:txBody>
          <a:bodyPr vert="horz" lIns="93921" tIns="46960" rIns="93921" bIns="4696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6" y="8893296"/>
            <a:ext cx="3066733" cy="468154"/>
          </a:xfrm>
          <a:prstGeom prst="rect">
            <a:avLst/>
          </a:prstGeom>
        </p:spPr>
        <p:txBody>
          <a:bodyPr vert="horz" lIns="93921" tIns="46960" rIns="93921" bIns="46960" rtlCol="0" anchor="b"/>
          <a:lstStyle>
            <a:lvl1pPr algn="r">
              <a:defRPr sz="1200"/>
            </a:lvl1pPr>
          </a:lstStyle>
          <a:p>
            <a:fld id="{7B18A8A2-8A07-3642-B5EE-BCEA408CC71D}" type="slidenum">
              <a:rPr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817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66733" cy="468154"/>
          </a:xfrm>
          <a:prstGeom prst="rect">
            <a:avLst/>
          </a:prstGeom>
        </p:spPr>
        <p:txBody>
          <a:bodyPr vert="horz" lIns="93921" tIns="46960" rIns="93921" bIns="4696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6" y="0"/>
            <a:ext cx="3066733" cy="468154"/>
          </a:xfrm>
          <a:prstGeom prst="rect">
            <a:avLst/>
          </a:prstGeom>
        </p:spPr>
        <p:txBody>
          <a:bodyPr vert="horz" lIns="93921" tIns="46960" rIns="93921" bIns="46960" rtlCol="0"/>
          <a:lstStyle>
            <a:lvl1pPr algn="r">
              <a:defRPr sz="1200">
                <a:latin typeface="Arial"/>
              </a:defRPr>
            </a:lvl1pPr>
          </a:lstStyle>
          <a:p>
            <a:fld id="{1D5F1E3E-C73A-7445-A1EA-3495C02E9E3C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21" tIns="46960" rIns="93921" bIns="4696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21" tIns="46960" rIns="93921" bIns="4696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93296"/>
            <a:ext cx="3066733" cy="468154"/>
          </a:xfrm>
          <a:prstGeom prst="rect">
            <a:avLst/>
          </a:prstGeom>
        </p:spPr>
        <p:txBody>
          <a:bodyPr vert="horz" lIns="93921" tIns="46960" rIns="93921" bIns="4696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6" y="8893296"/>
            <a:ext cx="3066733" cy="468154"/>
          </a:xfrm>
          <a:prstGeom prst="rect">
            <a:avLst/>
          </a:prstGeom>
        </p:spPr>
        <p:txBody>
          <a:bodyPr vert="horz" lIns="93921" tIns="46960" rIns="93921" bIns="46960" rtlCol="0" anchor="b"/>
          <a:lstStyle>
            <a:lvl1pPr algn="r">
              <a:defRPr sz="1200">
                <a:latin typeface="Arial"/>
              </a:defRPr>
            </a:lvl1pPr>
          </a:lstStyle>
          <a:p>
            <a:fld id="{F2460517-2DAD-284C-A4CE-27646153A0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08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0517-2DAD-284C-A4CE-27646153A0A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2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8.pn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6.png"/><Relationship Id="rId11" Type="http://schemas.openxmlformats.org/officeDocument/2006/relationships/image" Target="../media/image7.png"/><Relationship Id="rId5" Type="http://schemas.openxmlformats.org/officeDocument/2006/relationships/image" Target="../media/image95.png"/><Relationship Id="rId10" Type="http://schemas.openxmlformats.org/officeDocument/2006/relationships/image" Target="../media/image6.png"/><Relationship Id="rId4" Type="http://schemas.openxmlformats.org/officeDocument/2006/relationships/image" Target="../media/image94.png"/><Relationship Id="rId9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4600232" y="0"/>
            <a:ext cx="4035778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" y="5103569"/>
            <a:ext cx="9151697" cy="46986"/>
          </a:xfrm>
          <a:prstGeom prst="rect">
            <a:avLst/>
          </a:prstGeom>
          <a:solidFill>
            <a:srgbClr val="E715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4572011" y="2195775"/>
            <a:ext cx="3949745" cy="14486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42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pic>
        <p:nvPicPr>
          <p:cNvPr id="33" name="Picture 32" descr="us-ignite-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054" y="77943"/>
            <a:ext cx="3572642" cy="1681243"/>
          </a:xfrm>
          <a:prstGeom prst="rect">
            <a:avLst/>
          </a:prstGeom>
        </p:spPr>
      </p:pic>
      <p:sp>
        <p:nvSpPr>
          <p:cNvPr id="37" name="Text Placeholder 3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3644431"/>
            <a:ext cx="394970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000" b="1" baseline="0">
                <a:solidFill>
                  <a:srgbClr val="E7151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38902" y="4623817"/>
            <a:ext cx="327413" cy="2778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7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-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1016402" y="1448741"/>
            <a:ext cx="1109082" cy="97131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3943985" y="1448741"/>
            <a:ext cx="1109082" cy="97131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6973172" y="1448741"/>
            <a:ext cx="1109082" cy="97131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333823" y="2544234"/>
            <a:ext cx="2461141" cy="1943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3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30000"/>
              </a:lnSpc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47631" y="2544234"/>
            <a:ext cx="2461141" cy="1943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3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30000"/>
              </a:lnSpc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267566" y="2544234"/>
            <a:ext cx="2461141" cy="1943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3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30000"/>
              </a:lnSpc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5221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-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Sector Icons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1093926" y="38226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ENERGY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1093926" y="2381955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HEALTH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3496885" y="38226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MANUFACTURING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3496885" y="2369253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TRANSPORTATION</a:t>
            </a:r>
          </a:p>
        </p:txBody>
      </p:sp>
      <p:pic>
        <p:nvPicPr>
          <p:cNvPr id="47" name="Picture 46" descr="energ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9" y="2971798"/>
            <a:ext cx="774700" cy="774700"/>
          </a:xfrm>
          <a:prstGeom prst="rect">
            <a:avLst/>
          </a:prstGeom>
        </p:spPr>
      </p:pic>
      <p:pic>
        <p:nvPicPr>
          <p:cNvPr id="49" name="Picture 48" descr="healt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9" y="1531055"/>
            <a:ext cx="774700" cy="774700"/>
          </a:xfrm>
          <a:prstGeom prst="rect">
            <a:avLst/>
          </a:prstGeom>
        </p:spPr>
      </p:pic>
      <p:pic>
        <p:nvPicPr>
          <p:cNvPr id="50" name="Picture 49" descr="manufactur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58" y="2971798"/>
            <a:ext cx="774700" cy="774700"/>
          </a:xfrm>
          <a:prstGeom prst="rect">
            <a:avLst/>
          </a:prstGeom>
        </p:spPr>
      </p:pic>
      <p:pic>
        <p:nvPicPr>
          <p:cNvPr id="52" name="Picture 51" descr="transportation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58" y="1518353"/>
            <a:ext cx="774700" cy="774700"/>
          </a:xfrm>
          <a:prstGeom prst="rect">
            <a:avLst/>
          </a:prstGeom>
        </p:spPr>
      </p:pic>
      <p:sp>
        <p:nvSpPr>
          <p:cNvPr id="6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43726" y="38226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GENERAL</a:t>
            </a:r>
          </a:p>
        </p:txBody>
      </p:sp>
      <p:pic>
        <p:nvPicPr>
          <p:cNvPr id="68" name="Picture 67" descr="gener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99" y="2971798"/>
            <a:ext cx="774700" cy="774700"/>
          </a:xfrm>
          <a:prstGeom prst="rect">
            <a:avLst/>
          </a:prstGeom>
        </p:spPr>
      </p:pic>
      <p:sp>
        <p:nvSpPr>
          <p:cNvPr id="69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43726" y="2381955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Public SAFETY</a:t>
            </a:r>
          </a:p>
        </p:txBody>
      </p:sp>
      <p:pic>
        <p:nvPicPr>
          <p:cNvPr id="70" name="Picture 69" descr="public-safet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99" y="1531055"/>
            <a:ext cx="77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0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11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783269933"/>
              </p:ext>
            </p:extLst>
          </p:nvPr>
        </p:nvGraphicFramePr>
        <p:xfrm>
          <a:off x="342266" y="1363528"/>
          <a:ext cx="7965440" cy="3016218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19913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91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913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913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spc="0" baseline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63420" marR="63420" marT="31709" marB="31709"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spc="0" dirty="0">
                          <a:solidFill>
                            <a:schemeClr val="tx2"/>
                          </a:solidFill>
                        </a:rPr>
                        <a:t>Column title</a:t>
                      </a:r>
                      <a:endParaRPr lang="en-US" sz="1400" b="1" kern="1200" spc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0" dirty="0">
                          <a:solidFill>
                            <a:schemeClr val="tx2"/>
                          </a:solidFill>
                        </a:rPr>
                        <a:t>Column title</a:t>
                      </a:r>
                      <a:endParaRPr lang="en-US" sz="1400" b="1" spc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63420" marR="63420" marT="31709" marB="31709"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0" dirty="0">
                          <a:solidFill>
                            <a:schemeClr val="tx2"/>
                          </a:solidFill>
                        </a:rPr>
                        <a:t>Column title</a:t>
                      </a:r>
                      <a:endParaRPr lang="en-US" sz="1400" b="1" spc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63420" marR="63420" marT="31709" marB="31709"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27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2"/>
                          </a:solidFill>
                        </a:rPr>
                        <a:t>Row title</a:t>
                      </a:r>
                      <a:endParaRPr lang="en-US" sz="13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27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2"/>
                          </a:solidFill>
                        </a:rPr>
                        <a:t>Row title</a:t>
                      </a:r>
                      <a:endParaRPr lang="en-US" sz="13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27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2"/>
                          </a:solidFill>
                        </a:rPr>
                        <a:t>Row title</a:t>
                      </a:r>
                      <a:endParaRPr lang="en-US" sz="13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27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2"/>
                          </a:solidFill>
                        </a:rPr>
                        <a:t>Row title</a:t>
                      </a:r>
                      <a:endParaRPr lang="en-US" sz="13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27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2"/>
                          </a:solidFill>
                        </a:rPr>
                        <a:t>Row title</a:t>
                      </a:r>
                      <a:endParaRPr lang="en-US" sz="13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</a:rPr>
                        <a:t>$00.00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420" marR="63420" marT="31709" marB="3170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Table Example 1, Title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Table Subtitle Goes Here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42264" y="4402289"/>
            <a:ext cx="6444616" cy="274637"/>
          </a:xfrm>
          <a:prstGeom prst="rect">
            <a:avLst/>
          </a:prstGeom>
        </p:spPr>
        <p:txBody>
          <a:bodyPr lIns="0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94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Table Example 2, Title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Table Subtitle Goes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42266" y="2055031"/>
            <a:ext cx="8394158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2266" y="3506202"/>
            <a:ext cx="8394158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2266" y="3972283"/>
            <a:ext cx="8394158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56373" y="1491105"/>
            <a:ext cx="0" cy="3117869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72764" y="1491105"/>
            <a:ext cx="0" cy="3117869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2266" y="2065600"/>
            <a:ext cx="949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200" b="1" dirty="0">
                <a:solidFill>
                  <a:schemeClr val="tx2"/>
                </a:solidFill>
              </a:rPr>
              <a:t>Row title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266" y="3516771"/>
            <a:ext cx="949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200" b="1" dirty="0">
                <a:solidFill>
                  <a:schemeClr val="tx2"/>
                </a:solidFill>
              </a:rPr>
              <a:t>Row title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2266" y="4009714"/>
            <a:ext cx="949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200" b="1" dirty="0">
                <a:solidFill>
                  <a:schemeClr val="tx2"/>
                </a:solidFill>
              </a:rPr>
              <a:t>Row title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10687" y="1491105"/>
            <a:ext cx="0" cy="3117869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42273" y="1552224"/>
            <a:ext cx="2053165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200" b="1" dirty="0">
                <a:solidFill>
                  <a:schemeClr val="tx2"/>
                </a:solidFill>
              </a:rPr>
              <a:t>Column title, can  be multi-line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2273" y="2082239"/>
            <a:ext cx="205316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000" dirty="0" err="1">
                <a:solidFill>
                  <a:schemeClr val="tx2"/>
                </a:solidFill>
              </a:rPr>
              <a:t>Lorem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ipsum</a:t>
            </a:r>
            <a:r>
              <a:rPr lang="en-US" sz="1000" dirty="0">
                <a:solidFill>
                  <a:schemeClr val="tx2"/>
                </a:solidFill>
              </a:rPr>
              <a:t> dolor sit </a:t>
            </a:r>
            <a:r>
              <a:rPr lang="en-US" sz="1000" dirty="0" err="1">
                <a:solidFill>
                  <a:schemeClr val="tx2"/>
                </a:solidFill>
              </a:rPr>
              <a:t>amet</a:t>
            </a:r>
            <a:r>
              <a:rPr lang="en-US" sz="1000" dirty="0">
                <a:solidFill>
                  <a:schemeClr val="tx2"/>
                </a:solidFill>
              </a:rPr>
              <a:t>, </a:t>
            </a:r>
            <a:r>
              <a:rPr lang="en-US" sz="1000" dirty="0" err="1">
                <a:solidFill>
                  <a:schemeClr val="tx2"/>
                </a:solidFill>
              </a:rPr>
              <a:t>consectetur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adipiscing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elit</a:t>
            </a:r>
            <a:r>
              <a:rPr lang="en-US" sz="10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000" dirty="0" err="1">
                <a:solidFill>
                  <a:schemeClr val="tx2"/>
                </a:solidFill>
              </a:rPr>
              <a:t>Suspendisse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congue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turpis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maximus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dignissim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posuere</a:t>
            </a:r>
            <a:r>
              <a:rPr lang="en-US" sz="10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000" dirty="0" err="1">
                <a:solidFill>
                  <a:schemeClr val="tx2"/>
                </a:solidFill>
              </a:rPr>
              <a:t>Quisque</a:t>
            </a:r>
            <a:r>
              <a:rPr lang="en-US" sz="1000" dirty="0">
                <a:solidFill>
                  <a:schemeClr val="tx2"/>
                </a:solidFill>
              </a:rPr>
              <a:t> sit </a:t>
            </a:r>
            <a:r>
              <a:rPr lang="en-US" sz="1000" dirty="0" err="1">
                <a:solidFill>
                  <a:schemeClr val="tx2"/>
                </a:solidFill>
              </a:rPr>
              <a:t>amet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justo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ultrices</a:t>
            </a:r>
            <a:r>
              <a:rPr lang="en-US" sz="1000" dirty="0">
                <a:solidFill>
                  <a:schemeClr val="tx2"/>
                </a:solidFill>
              </a:rPr>
              <a:t>, </a:t>
            </a:r>
            <a:r>
              <a:rPr lang="en-US" sz="1000" dirty="0" err="1">
                <a:solidFill>
                  <a:schemeClr val="tx2"/>
                </a:solidFill>
              </a:rPr>
              <a:t>finibus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massa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eu</a:t>
            </a:r>
            <a:r>
              <a:rPr lang="en-US" sz="10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38649" y="3506202"/>
            <a:ext cx="205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000" dirty="0">
                <a:solidFill>
                  <a:schemeClr val="tx2"/>
                </a:solidFill>
              </a:rPr>
              <a:t>Integer </a:t>
            </a:r>
            <a:r>
              <a:rPr lang="en-US" sz="1000" dirty="0" err="1">
                <a:solidFill>
                  <a:schemeClr val="tx2"/>
                </a:solidFill>
              </a:rPr>
              <a:t>sed</a:t>
            </a:r>
            <a:r>
              <a:rPr lang="en-US" sz="1000" dirty="0">
                <a:solidFill>
                  <a:schemeClr val="tx2"/>
                </a:solidFill>
              </a:rPr>
              <a:t> dui </a:t>
            </a:r>
            <a:r>
              <a:rPr lang="en-US" sz="1000" dirty="0" err="1">
                <a:solidFill>
                  <a:schemeClr val="tx2"/>
                </a:solidFill>
              </a:rPr>
              <a:t>fermentum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8649" y="3978519"/>
            <a:ext cx="2056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sv-SE" sz="1000" dirty="0">
                <a:solidFill>
                  <a:schemeClr val="tx2"/>
                </a:solidFill>
              </a:rPr>
              <a:t>Aenean ornare arcu eget nisi tincidunt, eu tincidunt eros tempus.</a:t>
            </a:r>
            <a:endParaRPr lang="en-US" sz="1000" dirty="0">
              <a:solidFill>
                <a:schemeClr val="tx2"/>
              </a:solidFill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4169844" y="1549809"/>
            <a:ext cx="2056789" cy="2980293"/>
            <a:chOff x="2741289" y="1704624"/>
            <a:chExt cx="2056789" cy="2980293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2744913" y="1704624"/>
              <a:ext cx="2053165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200" b="1" dirty="0">
                  <a:solidFill>
                    <a:schemeClr val="tx2"/>
                  </a:solidFill>
                </a:rPr>
                <a:t>Column title, can  be multi-line</a:t>
              </a: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2744913" y="2234639"/>
              <a:ext cx="2053165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dirty="0" err="1">
                  <a:solidFill>
                    <a:schemeClr val="tx2"/>
                  </a:solidFill>
                </a:rPr>
                <a:t>Lorem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ipsum</a:t>
              </a:r>
              <a:r>
                <a:rPr lang="en-US" sz="1000" dirty="0">
                  <a:solidFill>
                    <a:schemeClr val="tx2"/>
                  </a:solidFill>
                </a:rPr>
                <a:t> dolor sit </a:t>
              </a:r>
              <a:r>
                <a:rPr lang="en-US" sz="1000" dirty="0" err="1">
                  <a:solidFill>
                    <a:schemeClr val="tx2"/>
                  </a:solidFill>
                </a:rPr>
                <a:t>amet</a:t>
              </a:r>
              <a:r>
                <a:rPr lang="en-US" sz="1000" dirty="0">
                  <a:solidFill>
                    <a:schemeClr val="tx2"/>
                  </a:solidFill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</a:rPr>
                <a:t>consectetur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adipiscing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elit</a:t>
              </a:r>
              <a:r>
                <a:rPr lang="en-US" sz="1000" dirty="0">
                  <a:solidFill>
                    <a:schemeClr val="tx2"/>
                  </a:solidFill>
                </a:rPr>
                <a:t>.</a:t>
              </a:r>
            </a:p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dirty="0" err="1">
                  <a:solidFill>
                    <a:schemeClr val="tx2"/>
                  </a:solidFill>
                </a:rPr>
                <a:t>Suspendisse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congue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turpis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maximus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dignissim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posuere</a:t>
              </a:r>
              <a:r>
                <a:rPr lang="en-US" sz="1000" dirty="0">
                  <a:solidFill>
                    <a:schemeClr val="tx2"/>
                  </a:solidFill>
                </a:rPr>
                <a:t>.</a:t>
              </a:r>
            </a:p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dirty="0" err="1">
                  <a:solidFill>
                    <a:schemeClr val="tx2"/>
                  </a:solidFill>
                </a:rPr>
                <a:t>Quisque</a:t>
              </a:r>
              <a:r>
                <a:rPr lang="en-US" sz="1000" dirty="0">
                  <a:solidFill>
                    <a:schemeClr val="tx2"/>
                  </a:solidFill>
                </a:rPr>
                <a:t> sit </a:t>
              </a:r>
              <a:r>
                <a:rPr lang="en-US" sz="1000" dirty="0" err="1">
                  <a:solidFill>
                    <a:schemeClr val="tx2"/>
                  </a:solidFill>
                </a:rPr>
                <a:t>amet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justo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ultrices</a:t>
              </a:r>
              <a:r>
                <a:rPr lang="en-US" sz="1000" dirty="0">
                  <a:solidFill>
                    <a:schemeClr val="tx2"/>
                  </a:solidFill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</a:rPr>
                <a:t>finibus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massa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eu</a:t>
              </a:r>
              <a:r>
                <a:rPr lang="en-US" sz="10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2741289" y="3658602"/>
              <a:ext cx="2056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dirty="0">
                  <a:solidFill>
                    <a:schemeClr val="tx2"/>
                  </a:solidFill>
                </a:rPr>
                <a:t>Integer </a:t>
              </a:r>
              <a:r>
                <a:rPr lang="en-US" sz="1000" dirty="0" err="1">
                  <a:solidFill>
                    <a:schemeClr val="tx2"/>
                  </a:solidFill>
                </a:rPr>
                <a:t>sed</a:t>
              </a:r>
              <a:r>
                <a:rPr lang="en-US" sz="1000" dirty="0">
                  <a:solidFill>
                    <a:schemeClr val="tx2"/>
                  </a:solidFill>
                </a:rPr>
                <a:t> dui </a:t>
              </a:r>
              <a:r>
                <a:rPr lang="en-US" sz="1000" dirty="0" err="1">
                  <a:solidFill>
                    <a:schemeClr val="tx2"/>
                  </a:solidFill>
                </a:rPr>
                <a:t>fermentum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2741289" y="4130919"/>
              <a:ext cx="2056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sv-SE" sz="1000" dirty="0">
                  <a:solidFill>
                    <a:schemeClr val="tx2"/>
                  </a:solidFill>
                </a:rPr>
                <a:t>Aenean ornare arcu eget nisi tincidunt, eu tincidunt eros tempus.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6312529" y="1560128"/>
            <a:ext cx="2056789" cy="2980293"/>
            <a:chOff x="2091049" y="1704624"/>
            <a:chExt cx="2056789" cy="2980293"/>
          </a:xfrm>
        </p:grpSpPr>
        <p:sp>
          <p:nvSpPr>
            <p:cNvPr id="40" name="TextBox 39"/>
            <p:cNvSpPr txBox="1"/>
            <p:nvPr userDrawn="1"/>
          </p:nvSpPr>
          <p:spPr>
            <a:xfrm>
              <a:off x="2094673" y="1704624"/>
              <a:ext cx="2053165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200" b="1" dirty="0">
                  <a:solidFill>
                    <a:schemeClr val="tx2"/>
                  </a:solidFill>
                </a:rPr>
                <a:t>Column title, can  be multi-line</a:t>
              </a:r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2094673" y="2234639"/>
              <a:ext cx="2053165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dirty="0" err="1">
                  <a:solidFill>
                    <a:schemeClr val="tx2"/>
                  </a:solidFill>
                </a:rPr>
                <a:t>Lorem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ipsum</a:t>
              </a:r>
              <a:r>
                <a:rPr lang="en-US" sz="1000" dirty="0">
                  <a:solidFill>
                    <a:schemeClr val="tx2"/>
                  </a:solidFill>
                </a:rPr>
                <a:t> dolor sit </a:t>
              </a:r>
              <a:r>
                <a:rPr lang="en-US" sz="1000" dirty="0" err="1">
                  <a:solidFill>
                    <a:schemeClr val="tx2"/>
                  </a:solidFill>
                </a:rPr>
                <a:t>amet</a:t>
              </a:r>
              <a:r>
                <a:rPr lang="en-US" sz="1000" dirty="0">
                  <a:solidFill>
                    <a:schemeClr val="tx2"/>
                  </a:solidFill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</a:rPr>
                <a:t>consectetur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adipiscing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elit</a:t>
              </a:r>
              <a:r>
                <a:rPr lang="en-US" sz="1000" dirty="0">
                  <a:solidFill>
                    <a:schemeClr val="tx2"/>
                  </a:solidFill>
                </a:rPr>
                <a:t>.</a:t>
              </a:r>
            </a:p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dirty="0" err="1">
                  <a:solidFill>
                    <a:schemeClr val="tx2"/>
                  </a:solidFill>
                </a:rPr>
                <a:t>Suspendisse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congue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turpis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maximus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dignissim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posuere</a:t>
              </a:r>
              <a:r>
                <a:rPr lang="en-US" sz="1000" dirty="0">
                  <a:solidFill>
                    <a:schemeClr val="tx2"/>
                  </a:solidFill>
                </a:rPr>
                <a:t>.</a:t>
              </a:r>
            </a:p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dirty="0" err="1">
                  <a:solidFill>
                    <a:schemeClr val="tx2"/>
                  </a:solidFill>
                </a:rPr>
                <a:t>Quisque</a:t>
              </a:r>
              <a:r>
                <a:rPr lang="en-US" sz="1000" dirty="0">
                  <a:solidFill>
                    <a:schemeClr val="tx2"/>
                  </a:solidFill>
                </a:rPr>
                <a:t> sit </a:t>
              </a:r>
              <a:r>
                <a:rPr lang="en-US" sz="1000" dirty="0" err="1">
                  <a:solidFill>
                    <a:schemeClr val="tx2"/>
                  </a:solidFill>
                </a:rPr>
                <a:t>amet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justo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ultrices</a:t>
              </a:r>
              <a:r>
                <a:rPr lang="en-US" sz="1000" dirty="0">
                  <a:solidFill>
                    <a:schemeClr val="tx2"/>
                  </a:solidFill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</a:rPr>
                <a:t>finibus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massa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eu</a:t>
              </a:r>
              <a:r>
                <a:rPr lang="en-US" sz="10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2091049" y="3658602"/>
              <a:ext cx="2056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dirty="0">
                  <a:solidFill>
                    <a:schemeClr val="tx2"/>
                  </a:solidFill>
                </a:rPr>
                <a:t>Integer </a:t>
              </a:r>
              <a:r>
                <a:rPr lang="en-US" sz="1000" dirty="0" err="1">
                  <a:solidFill>
                    <a:schemeClr val="tx2"/>
                  </a:solidFill>
                </a:rPr>
                <a:t>sed</a:t>
              </a:r>
              <a:r>
                <a:rPr lang="en-US" sz="1000" dirty="0">
                  <a:solidFill>
                    <a:schemeClr val="tx2"/>
                  </a:solidFill>
                </a:rPr>
                <a:t> dui </a:t>
              </a:r>
              <a:r>
                <a:rPr lang="en-US" sz="1000" dirty="0" err="1">
                  <a:solidFill>
                    <a:schemeClr val="tx2"/>
                  </a:solidFill>
                </a:rPr>
                <a:t>fermentum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2091049" y="4130919"/>
              <a:ext cx="2056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sv-SE" sz="1000" dirty="0">
                  <a:solidFill>
                    <a:schemeClr val="tx2"/>
                  </a:solidFill>
                </a:rPr>
                <a:t>Aenean ornare arcu eget nisi tincidunt, eu tincidunt eros tempus.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1182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hip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2800" b="1" baseline="0">
                <a:solidFill>
                  <a:srgbClr val="1E1E1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US Ignite Logos</a:t>
            </a:r>
          </a:p>
        </p:txBody>
      </p:sp>
      <p:pic>
        <p:nvPicPr>
          <p:cNvPr id="8" name="Picture 7" descr="us-ignite-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6" y="1074871"/>
            <a:ext cx="3708508" cy="1745180"/>
          </a:xfrm>
          <a:prstGeom prst="rect">
            <a:avLst/>
          </a:prstGeom>
        </p:spPr>
      </p:pic>
      <p:pic>
        <p:nvPicPr>
          <p:cNvPr id="9" name="Picture 8" descr="USI-AppSummit_logo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57" y="1457950"/>
            <a:ext cx="3886200" cy="990981"/>
          </a:xfrm>
          <a:prstGeom prst="rect">
            <a:avLst/>
          </a:prstGeom>
        </p:spPr>
      </p:pic>
      <p:pic>
        <p:nvPicPr>
          <p:cNvPr id="12" name="Picture 11" descr="USI-GigabitExplore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57" y="2962285"/>
            <a:ext cx="3813192" cy="972364"/>
          </a:xfrm>
          <a:prstGeom prst="rect">
            <a:avLst/>
          </a:prstGeom>
        </p:spPr>
      </p:pic>
      <p:pic>
        <p:nvPicPr>
          <p:cNvPr id="2" name="Picture 1" descr="GCTC_logo_344x80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6" y="3036060"/>
            <a:ext cx="3810634" cy="8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90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hip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2800" b="1" baseline="0">
                <a:solidFill>
                  <a:srgbClr val="1E1E1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US Ignite Partner Logos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41832" y="1316736"/>
            <a:ext cx="8104786" cy="770128"/>
            <a:chOff x="-1009650" y="1066800"/>
            <a:chExt cx="13365411" cy="1270000"/>
          </a:xfrm>
        </p:grpSpPr>
        <p:pic>
          <p:nvPicPr>
            <p:cNvPr id="2" name="Picture 1" descr="ammon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9650" y="1066800"/>
              <a:ext cx="2222500" cy="1270000"/>
            </a:xfrm>
            <a:prstGeom prst="rect">
              <a:avLst/>
            </a:prstGeom>
          </p:spPr>
        </p:pic>
        <p:pic>
          <p:nvPicPr>
            <p:cNvPr id="4" name="Picture 3" descr="atc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850" y="1066800"/>
              <a:ext cx="2222500" cy="1270000"/>
            </a:xfrm>
            <a:prstGeom prst="rect">
              <a:avLst/>
            </a:prstGeom>
          </p:spPr>
        </p:pic>
        <p:pic>
          <p:nvPicPr>
            <p:cNvPr id="5" name="Picture 4" descr="att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" y="1066800"/>
              <a:ext cx="2222500" cy="1270000"/>
            </a:xfrm>
            <a:prstGeom prst="rect">
              <a:avLst/>
            </a:prstGeom>
          </p:spPr>
        </p:pic>
        <p:pic>
          <p:nvPicPr>
            <p:cNvPr id="6" name="Picture 5" descr="big-switch.png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850" y="1066800"/>
              <a:ext cx="2222500" cy="1270000"/>
            </a:xfrm>
            <a:prstGeom prst="rect">
              <a:avLst/>
            </a:prstGeom>
          </p:spPr>
        </p:pic>
        <p:pic>
          <p:nvPicPr>
            <p:cNvPr id="7" name="Picture 6" descr="comcast.png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50" y="1066800"/>
              <a:ext cx="2222500" cy="1270000"/>
            </a:xfrm>
            <a:prstGeom prst="rect">
              <a:avLst/>
            </a:prstGeom>
          </p:spPr>
        </p:pic>
        <p:pic>
          <p:nvPicPr>
            <p:cNvPr id="10" name="Picture 9" descr="epb.png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3261" y="1066800"/>
              <a:ext cx="2222500" cy="12700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 userDrawn="1"/>
        </p:nvGrpSpPr>
        <p:grpSpPr>
          <a:xfrm>
            <a:off x="560578" y="2345436"/>
            <a:ext cx="8086344" cy="770128"/>
            <a:chOff x="-1009650" y="2336800"/>
            <a:chExt cx="13335000" cy="1270000"/>
          </a:xfrm>
        </p:grpSpPr>
        <p:pic>
          <p:nvPicPr>
            <p:cNvPr id="13" name="Picture 12" descr="hbc.png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9650" y="2336800"/>
              <a:ext cx="2222500" cy="1270000"/>
            </a:xfrm>
            <a:prstGeom prst="rect">
              <a:avLst/>
            </a:prstGeom>
          </p:spPr>
        </p:pic>
        <p:pic>
          <p:nvPicPr>
            <p:cNvPr id="14" name="Picture 13" descr="internet2.png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850" y="2336800"/>
              <a:ext cx="2222500" cy="1270000"/>
            </a:xfrm>
            <a:prstGeom prst="rect">
              <a:avLst/>
            </a:prstGeom>
          </p:spPr>
        </p:pic>
        <p:pic>
          <p:nvPicPr>
            <p:cNvPr id="15" name="Picture 14" descr="juniper.png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" y="2336800"/>
              <a:ext cx="2222500" cy="1270000"/>
            </a:xfrm>
            <a:prstGeom prst="rect">
              <a:avLst/>
            </a:prstGeom>
          </p:spPr>
        </p:pic>
        <p:pic>
          <p:nvPicPr>
            <p:cNvPr id="16" name="Picture 15" descr="lakenona.png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850" y="2336800"/>
              <a:ext cx="2222500" cy="1270000"/>
            </a:xfrm>
            <a:prstGeom prst="rect">
              <a:avLst/>
            </a:prstGeom>
          </p:spPr>
        </p:pic>
        <p:pic>
          <p:nvPicPr>
            <p:cNvPr id="17" name="Picture 16" descr="lit.png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50" y="2336800"/>
              <a:ext cx="2222500" cy="1270000"/>
            </a:xfrm>
            <a:prstGeom prst="rect">
              <a:avLst/>
            </a:prstGeom>
          </p:spPr>
        </p:pic>
        <p:pic>
          <p:nvPicPr>
            <p:cNvPr id="18" name="Picture 17" descr="nsf.png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850" y="2336800"/>
              <a:ext cx="2222500" cy="12700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 userDrawn="1"/>
        </p:nvGrpSpPr>
        <p:grpSpPr>
          <a:xfrm>
            <a:off x="1177290" y="3386836"/>
            <a:ext cx="6738620" cy="770128"/>
            <a:chOff x="-1009650" y="3873500"/>
            <a:chExt cx="11112500" cy="1270000"/>
          </a:xfrm>
        </p:grpSpPr>
        <p:pic>
          <p:nvPicPr>
            <p:cNvPr id="19" name="Picture 18" descr="orange.png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9650" y="3873500"/>
              <a:ext cx="2222500" cy="1270000"/>
            </a:xfrm>
            <a:prstGeom prst="rect">
              <a:avLst/>
            </a:prstGeom>
          </p:spPr>
        </p:pic>
        <p:pic>
          <p:nvPicPr>
            <p:cNvPr id="20" name="Picture 19" descr="sanleandro.png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850" y="3873500"/>
              <a:ext cx="2222500" cy="1270000"/>
            </a:xfrm>
            <a:prstGeom prst="rect">
              <a:avLst/>
            </a:prstGeom>
          </p:spPr>
        </p:pic>
        <p:pic>
          <p:nvPicPr>
            <p:cNvPr id="21" name="Picture 20" descr="uc2b.png"/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" y="3873500"/>
              <a:ext cx="2222500" cy="1270000"/>
            </a:xfrm>
            <a:prstGeom prst="rect">
              <a:avLst/>
            </a:prstGeom>
          </p:spPr>
        </p:pic>
        <p:pic>
          <p:nvPicPr>
            <p:cNvPr id="22" name="Picture 21" descr="utopia.png"/>
            <p:cNvPicPr>
              <a:picLocks noChangeAspect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850" y="3873500"/>
              <a:ext cx="2222500" cy="1270000"/>
            </a:xfrm>
            <a:prstGeom prst="rect">
              <a:avLst/>
            </a:prstGeom>
          </p:spPr>
        </p:pic>
        <p:pic>
          <p:nvPicPr>
            <p:cNvPr id="23" name="Picture 22" descr="zayo.png"/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50" y="3873500"/>
              <a:ext cx="2222500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579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17408" y="1580257"/>
            <a:ext cx="8033926" cy="131675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200" b="1" baseline="0">
                <a:solidFill>
                  <a:srgbClr val="EC5E1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“Quote text goes here.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.”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7408" y="3010505"/>
            <a:ext cx="8033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dirty="0">
                <a:solidFill>
                  <a:schemeClr val="tx1"/>
                </a:solidFill>
                <a:latin typeface="+mj-lt"/>
              </a:rPr>
              <a:t>Quote Source (Name)</a:t>
            </a:r>
          </a:p>
        </p:txBody>
      </p:sp>
    </p:spTree>
    <p:extLst>
      <p:ext uri="{BB962C8B-B14F-4D97-AF65-F5344CB8AC3E}">
        <p14:creationId xmlns:p14="http://schemas.microsoft.com/office/powerpoint/2010/main" val="1568074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Sector Icons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 b="1" baseline="0">
                <a:solidFill>
                  <a:srgbClr val="E7151C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6791616" y="2400515"/>
            <a:ext cx="1927852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TESTBED D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342266" y="2381955"/>
            <a:ext cx="1927852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TESTBED A</a:t>
            </a: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37" hasCustomPrompt="1"/>
          </p:nvPr>
        </p:nvSpPr>
        <p:spPr>
          <a:xfrm>
            <a:off x="878731" y="38226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TESTBED E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38" hasCustomPrompt="1"/>
          </p:nvPr>
        </p:nvSpPr>
        <p:spPr>
          <a:xfrm>
            <a:off x="2532959" y="2384884"/>
            <a:ext cx="1927852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TESTBED B</a:t>
            </a: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39" hasCustomPrompt="1"/>
          </p:nvPr>
        </p:nvSpPr>
        <p:spPr>
          <a:xfrm>
            <a:off x="3225572" y="38226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TESTBED F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40" hasCustomPrompt="1"/>
          </p:nvPr>
        </p:nvSpPr>
        <p:spPr>
          <a:xfrm>
            <a:off x="4667534" y="2397586"/>
            <a:ext cx="1927852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TESTBED C</a:t>
            </a:r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41" hasCustomPrompt="1"/>
          </p:nvPr>
        </p:nvSpPr>
        <p:spPr>
          <a:xfrm>
            <a:off x="5523963" y="3813687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 baseline="0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CITY SCALE </a:t>
            </a:r>
          </a:p>
        </p:txBody>
      </p:sp>
      <p:pic>
        <p:nvPicPr>
          <p:cNvPr id="3" name="Picture 2" descr="Testbed-A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4" y="1382345"/>
            <a:ext cx="923692" cy="923692"/>
          </a:xfrm>
          <a:prstGeom prst="rect">
            <a:avLst/>
          </a:prstGeom>
        </p:spPr>
      </p:pic>
      <p:pic>
        <p:nvPicPr>
          <p:cNvPr id="4" name="Picture 3" descr="Testbed-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54" y="1382345"/>
            <a:ext cx="923692" cy="923692"/>
          </a:xfrm>
          <a:prstGeom prst="rect">
            <a:avLst/>
          </a:prstGeom>
        </p:spPr>
      </p:pic>
      <p:pic>
        <p:nvPicPr>
          <p:cNvPr id="5" name="Picture 4" descr="Testbed-C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62" y="1390182"/>
            <a:ext cx="916354" cy="916354"/>
          </a:xfrm>
          <a:prstGeom prst="rect">
            <a:avLst/>
          </a:prstGeom>
        </p:spPr>
      </p:pic>
      <p:pic>
        <p:nvPicPr>
          <p:cNvPr id="6" name="Picture 5" descr="Testbed-D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78" y="1390182"/>
            <a:ext cx="918308" cy="918308"/>
          </a:xfrm>
          <a:prstGeom prst="rect">
            <a:avLst/>
          </a:prstGeom>
        </p:spPr>
      </p:pic>
      <p:pic>
        <p:nvPicPr>
          <p:cNvPr id="7" name="Picture 6" descr="Testbed-E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5" y="2896357"/>
            <a:ext cx="917330" cy="917330"/>
          </a:xfrm>
          <a:prstGeom prst="rect">
            <a:avLst/>
          </a:prstGeom>
        </p:spPr>
      </p:pic>
      <p:pic>
        <p:nvPicPr>
          <p:cNvPr id="8" name="Picture 7" descr="Testbed-F.pn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48" y="2903412"/>
            <a:ext cx="919286" cy="919286"/>
          </a:xfrm>
          <a:prstGeom prst="rect">
            <a:avLst/>
          </a:prstGeom>
        </p:spPr>
      </p:pic>
      <p:pic>
        <p:nvPicPr>
          <p:cNvPr id="9" name="Picture 8" descr="Testbed-City-Scale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16" y="2904390"/>
            <a:ext cx="918308" cy="91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15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151C"/>
              </a:solidFill>
              <a:latin typeface="Arial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01172" y="1711836"/>
            <a:ext cx="8466668" cy="1575430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defRPr sz="4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5999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152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9658"/>
            <a:ext cx="8229600" cy="274496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0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 (28pt)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 b="1" baseline="0">
                <a:solidFill>
                  <a:srgbClr val="E7151C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 (20pt) — all fonts Arial</a:t>
            </a:r>
          </a:p>
        </p:txBody>
      </p:sp>
    </p:spTree>
    <p:extLst>
      <p:ext uri="{BB962C8B-B14F-4D97-AF65-F5344CB8AC3E}">
        <p14:creationId xmlns:p14="http://schemas.microsoft.com/office/powerpoint/2010/main" val="31856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Summit_heroPhoto-withPatternOverla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487" cy="51435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189111" y="0"/>
            <a:ext cx="5962587" cy="510357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>
                  <a:alpha val="37000"/>
                </a:schemeClr>
              </a:gs>
              <a:gs pos="45000">
                <a:schemeClr val="tx1">
                  <a:alpha val="4000"/>
                </a:schemeClr>
              </a:gs>
            </a:gsLst>
            <a:lin ang="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600232" y="0"/>
            <a:ext cx="4035778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" y="5103569"/>
            <a:ext cx="9151697" cy="46986"/>
          </a:xfrm>
          <a:prstGeom prst="rect">
            <a:avLst/>
          </a:prstGeom>
          <a:solidFill>
            <a:srgbClr val="FF6C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72011" y="2195775"/>
            <a:ext cx="3949745" cy="14486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4200" b="1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3644431"/>
            <a:ext cx="394970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56" y="4106394"/>
            <a:ext cx="394970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FFA62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June 20, 2014</a:t>
            </a:r>
          </a:p>
          <a:p>
            <a:pPr lvl="0"/>
            <a:endParaRPr lang="en-US"/>
          </a:p>
        </p:txBody>
      </p:sp>
      <p:pic>
        <p:nvPicPr>
          <p:cNvPr id="20" name="Picture 19" descr="usi-appsummit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35" y="450737"/>
            <a:ext cx="3857037" cy="9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56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1E1E1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Application Summit Partner Logos</a:t>
            </a: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290949" y="1557172"/>
            <a:ext cx="8550077" cy="640732"/>
            <a:chOff x="-1973455" y="1282872"/>
            <a:chExt cx="12779073" cy="957648"/>
          </a:xfrm>
        </p:grpSpPr>
        <p:pic>
          <p:nvPicPr>
            <p:cNvPr id="5" name="Picture 4" descr="2internet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73455" y="1288020"/>
              <a:ext cx="2159000" cy="952500"/>
            </a:xfrm>
            <a:prstGeom prst="rect">
              <a:avLst/>
            </a:prstGeom>
          </p:spPr>
        </p:pic>
        <p:pic>
          <p:nvPicPr>
            <p:cNvPr id="6" name="Picture 5" descr="ammon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0" y="1288020"/>
              <a:ext cx="2159000" cy="952500"/>
            </a:xfrm>
            <a:prstGeom prst="rect">
              <a:avLst/>
            </a:prstGeom>
          </p:spPr>
        </p:pic>
        <p:pic>
          <p:nvPicPr>
            <p:cNvPr id="7" name="Picture 6" descr="atc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780" y="1288020"/>
              <a:ext cx="2159000" cy="952500"/>
            </a:xfrm>
            <a:prstGeom prst="rect">
              <a:avLst/>
            </a:prstGeom>
          </p:spPr>
        </p:pic>
        <p:pic>
          <p:nvPicPr>
            <p:cNvPr id="8" name="Picture 7" descr="ATT.png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780" y="1282872"/>
              <a:ext cx="2159000" cy="952500"/>
            </a:xfrm>
            <a:prstGeom prst="rect">
              <a:avLst/>
            </a:prstGeom>
          </p:spPr>
        </p:pic>
        <p:pic>
          <p:nvPicPr>
            <p:cNvPr id="9" name="Picture 8" descr="bigswitch.png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780" y="1282872"/>
              <a:ext cx="2159000" cy="952500"/>
            </a:xfrm>
            <a:prstGeom prst="rect">
              <a:avLst/>
            </a:prstGeom>
          </p:spPr>
        </p:pic>
        <p:pic>
          <p:nvPicPr>
            <p:cNvPr id="10" name="Picture 9" descr="bluedoor.png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618" y="1282872"/>
              <a:ext cx="2159000" cy="952500"/>
            </a:xfrm>
            <a:prstGeom prst="rect">
              <a:avLst/>
            </a:prstGeom>
          </p:spPr>
        </p:pic>
      </p:grpSp>
      <p:grpSp>
        <p:nvGrpSpPr>
          <p:cNvPr id="11" name="Group 10"/>
          <p:cNvGrpSpPr>
            <a:grpSpLocks noChangeAspect="1"/>
          </p:cNvGrpSpPr>
          <p:nvPr userDrawn="1"/>
        </p:nvGrpSpPr>
        <p:grpSpPr>
          <a:xfrm>
            <a:off x="231227" y="2464053"/>
            <a:ext cx="8668318" cy="637288"/>
            <a:chOff x="-1972235" y="2362574"/>
            <a:chExt cx="12955798" cy="952500"/>
          </a:xfrm>
        </p:grpSpPr>
        <p:pic>
          <p:nvPicPr>
            <p:cNvPr id="12" name="Picture 11" descr="cenic.png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72235" y="2362574"/>
              <a:ext cx="2159000" cy="952500"/>
            </a:xfrm>
            <a:prstGeom prst="rect">
              <a:avLst/>
            </a:prstGeom>
          </p:spPr>
        </p:pic>
        <p:pic>
          <p:nvPicPr>
            <p:cNvPr id="13" name="Picture 12" descr="charlesstewart.png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65" y="2362574"/>
              <a:ext cx="2159000" cy="952500"/>
            </a:xfrm>
            <a:prstGeom prst="rect">
              <a:avLst/>
            </a:prstGeom>
          </p:spPr>
        </p:pic>
        <p:pic>
          <p:nvPicPr>
            <p:cNvPr id="14" name="Picture 13" descr="ciena.png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63" y="2362574"/>
              <a:ext cx="2159000" cy="952500"/>
            </a:xfrm>
            <a:prstGeom prst="rect">
              <a:avLst/>
            </a:prstGeom>
          </p:spPr>
        </p:pic>
        <p:pic>
          <p:nvPicPr>
            <p:cNvPr id="15" name="Picture 14" descr="cisco.png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63" y="2362574"/>
              <a:ext cx="2159000" cy="952500"/>
            </a:xfrm>
            <a:prstGeom prst="rect">
              <a:avLst/>
            </a:prstGeom>
          </p:spPr>
        </p:pic>
        <p:pic>
          <p:nvPicPr>
            <p:cNvPr id="16" name="Picture 15" descr="comcast.png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5563" y="2362574"/>
              <a:ext cx="2159000" cy="952500"/>
            </a:xfrm>
            <a:prstGeom prst="rect">
              <a:avLst/>
            </a:prstGeom>
          </p:spPr>
        </p:pic>
        <p:pic>
          <p:nvPicPr>
            <p:cNvPr id="17" name="Picture 16" descr="dcnet.png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4563" y="2362574"/>
              <a:ext cx="2159000" cy="952500"/>
            </a:xfrm>
            <a:prstGeom prst="rect">
              <a:avLst/>
            </a:prstGeom>
          </p:spPr>
        </p:pic>
      </p:grp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231227" y="3389366"/>
            <a:ext cx="8609799" cy="697982"/>
            <a:chOff x="-1972235" y="3487964"/>
            <a:chExt cx="12868334" cy="1043215"/>
          </a:xfrm>
        </p:grpSpPr>
        <p:pic>
          <p:nvPicPr>
            <p:cNvPr id="19" name="Picture 18" descr="epb.png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72235" y="3578679"/>
              <a:ext cx="2159000" cy="952500"/>
            </a:xfrm>
            <a:prstGeom prst="rect">
              <a:avLst/>
            </a:prstGeom>
          </p:spPr>
        </p:pic>
        <p:pic>
          <p:nvPicPr>
            <p:cNvPr id="20" name="Picture 19" descr="geni.png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61" y="3487964"/>
              <a:ext cx="2159000" cy="952500"/>
            </a:xfrm>
            <a:prstGeom prst="rect">
              <a:avLst/>
            </a:prstGeom>
          </p:spPr>
        </p:pic>
        <p:pic>
          <p:nvPicPr>
            <p:cNvPr id="21" name="Picture 20" descr="greenlight.png"/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261" y="3560536"/>
              <a:ext cx="2159000" cy="952500"/>
            </a:xfrm>
            <a:prstGeom prst="rect">
              <a:avLst/>
            </a:prstGeom>
          </p:spPr>
        </p:pic>
        <p:pic>
          <p:nvPicPr>
            <p:cNvPr id="22" name="Picture 21" descr="hbc.png"/>
            <p:cNvPicPr>
              <a:picLocks noChangeAspect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261" y="3560536"/>
              <a:ext cx="2159000" cy="952500"/>
            </a:xfrm>
            <a:prstGeom prst="rect">
              <a:avLst/>
            </a:prstGeom>
          </p:spPr>
        </p:pic>
        <p:pic>
          <p:nvPicPr>
            <p:cNvPr id="23" name="Picture 22" descr="highpointnetworks.png"/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261" y="3578679"/>
              <a:ext cx="2159000" cy="952500"/>
            </a:xfrm>
            <a:prstGeom prst="rect">
              <a:avLst/>
            </a:prstGeom>
          </p:spPr>
        </p:pic>
        <p:pic>
          <p:nvPicPr>
            <p:cNvPr id="24" name="Picture 23" descr="howard.png"/>
            <p:cNvPicPr>
              <a:picLocks noChangeAspect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099" y="3578679"/>
              <a:ext cx="2159000" cy="952500"/>
            </a:xfrm>
            <a:prstGeom prst="rect">
              <a:avLst/>
            </a:prstGeom>
          </p:spPr>
        </p:pic>
      </p:grp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Page 1 of 2</a:t>
            </a:r>
          </a:p>
        </p:txBody>
      </p:sp>
    </p:spTree>
    <p:extLst>
      <p:ext uri="{BB962C8B-B14F-4D97-AF65-F5344CB8AC3E}">
        <p14:creationId xmlns:p14="http://schemas.microsoft.com/office/powerpoint/2010/main" val="4184985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1E1E1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Application Summit Partner Logos</a:t>
            </a:r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Page 2 of 2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289544" y="1616898"/>
            <a:ext cx="8587798" cy="644599"/>
            <a:chOff x="289544" y="1637218"/>
            <a:chExt cx="8587798" cy="644599"/>
          </a:xfrm>
        </p:grpSpPr>
        <p:pic>
          <p:nvPicPr>
            <p:cNvPr id="27" name="Picture 26" descr="hp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44" y="1637218"/>
              <a:ext cx="1432302" cy="644599"/>
            </a:xfrm>
            <a:prstGeom prst="rect">
              <a:avLst/>
            </a:prstGeom>
          </p:spPr>
        </p:pic>
        <p:pic>
          <p:nvPicPr>
            <p:cNvPr id="28" name="Picture 27" descr="juniper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829" y="1637218"/>
              <a:ext cx="1432302" cy="644599"/>
            </a:xfrm>
            <a:prstGeom prst="rect">
              <a:avLst/>
            </a:prstGeom>
          </p:spPr>
        </p:pic>
        <p:pic>
          <p:nvPicPr>
            <p:cNvPr id="29" name="Picture 28" descr="lakenona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131" y="1637218"/>
              <a:ext cx="1432302" cy="644599"/>
            </a:xfrm>
            <a:prstGeom prst="rect">
              <a:avLst/>
            </a:prstGeom>
          </p:spPr>
        </p:pic>
        <p:pic>
          <p:nvPicPr>
            <p:cNvPr id="30" name="Picture 29" descr="lus.png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435" y="1637218"/>
              <a:ext cx="1432302" cy="644599"/>
            </a:xfrm>
            <a:prstGeom prst="rect">
              <a:avLst/>
            </a:prstGeom>
          </p:spPr>
        </p:pic>
        <p:pic>
          <p:nvPicPr>
            <p:cNvPr id="31" name="Picture 30" descr="Lyndhurst.png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737" y="1637218"/>
              <a:ext cx="1432302" cy="644599"/>
            </a:xfrm>
            <a:prstGeom prst="rect">
              <a:avLst/>
            </a:prstGeom>
          </p:spPr>
        </p:pic>
        <p:pic>
          <p:nvPicPr>
            <p:cNvPr id="32" name="Picture 31" descr="matrix.png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40" y="1637218"/>
              <a:ext cx="1432302" cy="644599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 userDrawn="1"/>
        </p:nvGrpSpPr>
        <p:grpSpPr>
          <a:xfrm>
            <a:off x="370162" y="2504942"/>
            <a:ext cx="8423832" cy="699849"/>
            <a:chOff x="370162" y="2254192"/>
            <a:chExt cx="8423832" cy="699849"/>
          </a:xfrm>
        </p:grpSpPr>
        <p:pic>
          <p:nvPicPr>
            <p:cNvPr id="34" name="Picture 33" descr="merit.png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62" y="2281817"/>
              <a:ext cx="1432302" cy="644599"/>
            </a:xfrm>
            <a:prstGeom prst="rect">
              <a:avLst/>
            </a:prstGeom>
          </p:spPr>
        </p:pic>
        <p:pic>
          <p:nvPicPr>
            <p:cNvPr id="35" name="Picture 34" descr="mozilla.png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464" y="2254192"/>
              <a:ext cx="1432302" cy="644599"/>
            </a:xfrm>
            <a:prstGeom prst="rect">
              <a:avLst/>
            </a:prstGeom>
          </p:spPr>
        </p:pic>
        <p:pic>
          <p:nvPicPr>
            <p:cNvPr id="36" name="Picture 35" descr="mstech.png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768" y="2254192"/>
              <a:ext cx="1432302" cy="644599"/>
            </a:xfrm>
            <a:prstGeom prst="rect">
              <a:avLst/>
            </a:prstGeom>
          </p:spPr>
        </p:pic>
        <p:pic>
          <p:nvPicPr>
            <p:cNvPr id="37" name="Picture 36" descr="nec.png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070" y="2281817"/>
              <a:ext cx="1432302" cy="644599"/>
            </a:xfrm>
            <a:prstGeom prst="rect">
              <a:avLst/>
            </a:prstGeom>
          </p:spPr>
        </p:pic>
        <p:pic>
          <p:nvPicPr>
            <p:cNvPr id="38" name="Picture 37" descr="NSF.png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5407" y="2309442"/>
              <a:ext cx="1432302" cy="644599"/>
            </a:xfrm>
            <a:prstGeom prst="rect">
              <a:avLst/>
            </a:prstGeom>
          </p:spPr>
        </p:pic>
        <p:pic>
          <p:nvPicPr>
            <p:cNvPr id="39" name="Picture 38" descr="peakuptime.png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692" y="2281817"/>
              <a:ext cx="1432302" cy="644599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 userDrawn="1"/>
        </p:nvGrpSpPr>
        <p:grpSpPr>
          <a:xfrm>
            <a:off x="1086313" y="3402623"/>
            <a:ext cx="6867339" cy="712127"/>
            <a:chOff x="1086313" y="2886513"/>
            <a:chExt cx="6867339" cy="712127"/>
          </a:xfrm>
        </p:grpSpPr>
        <p:pic>
          <p:nvPicPr>
            <p:cNvPr id="41" name="Picture 40" descr="ronco.png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313" y="2886513"/>
              <a:ext cx="1432302" cy="644599"/>
            </a:xfrm>
            <a:prstGeom prst="rect">
              <a:avLst/>
            </a:prstGeom>
          </p:spPr>
        </p:pic>
        <p:pic>
          <p:nvPicPr>
            <p:cNvPr id="42" name="Picture 41" descr="tiesdepot.png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8616" y="2886513"/>
              <a:ext cx="1432302" cy="644599"/>
            </a:xfrm>
            <a:prstGeom prst="rect">
              <a:avLst/>
            </a:prstGeom>
          </p:spPr>
        </p:pic>
        <p:pic>
          <p:nvPicPr>
            <p:cNvPr id="43" name="Picture 42" descr="utopia.png"/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89" y="2926416"/>
              <a:ext cx="1432302" cy="644599"/>
            </a:xfrm>
            <a:prstGeom prst="rect">
              <a:avLst/>
            </a:prstGeom>
          </p:spPr>
        </p:pic>
        <p:pic>
          <p:nvPicPr>
            <p:cNvPr id="44" name="Picture 43" descr="verizon.png"/>
            <p:cNvPicPr>
              <a:picLocks noChangeAspect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985" y="2954041"/>
              <a:ext cx="1432302" cy="644599"/>
            </a:xfrm>
            <a:prstGeom prst="rect">
              <a:avLst/>
            </a:prstGeom>
          </p:spPr>
        </p:pic>
        <p:pic>
          <p:nvPicPr>
            <p:cNvPr id="45" name="Picture 44" descr="wilson.png"/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350" y="2954041"/>
              <a:ext cx="1432302" cy="644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769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031680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42266" y="1311739"/>
            <a:ext cx="8608360" cy="32481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3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338899" indent="-164749">
              <a:lnSpc>
                <a:spcPct val="130000"/>
              </a:lnSpc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84426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36414" y="1319213"/>
            <a:ext cx="4050387" cy="33730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42267" y="1311739"/>
            <a:ext cx="4079215" cy="33805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3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338899" indent="-164749">
              <a:lnSpc>
                <a:spcPct val="130000"/>
              </a:lnSpc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2694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42267" y="1311739"/>
            <a:ext cx="4079215" cy="3316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3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338899" indent="-164749">
              <a:lnSpc>
                <a:spcPct val="130000"/>
              </a:lnSpc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4696527" y="1311739"/>
            <a:ext cx="4079215" cy="3316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3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338899" indent="-164749">
              <a:lnSpc>
                <a:spcPct val="130000"/>
              </a:lnSpc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32729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342265" y="282090"/>
            <a:ext cx="8432800" cy="3161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584309"/>
            <a:ext cx="8433476" cy="494177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4086293"/>
            <a:ext cx="8433477" cy="332245"/>
          </a:xfrm>
          <a:prstGeom prst="rect">
            <a:avLst/>
          </a:prstGeom>
        </p:spPr>
        <p:txBody>
          <a:bodyPr wrap="square"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0778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42265" y="282222"/>
            <a:ext cx="8433478" cy="316152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584309"/>
            <a:ext cx="8433476" cy="494177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4086293"/>
            <a:ext cx="8433477" cy="332245"/>
          </a:xfrm>
          <a:prstGeom prst="rect">
            <a:avLst/>
          </a:prstGeom>
        </p:spPr>
        <p:txBody>
          <a:bodyPr wrap="square"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39702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7" name="Picture 6" descr="lines-whiteoverlay copy.png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9" t="14708" r="5709" b="1076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7408" y="1580257"/>
            <a:ext cx="8033926" cy="131675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2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Title of the Presentation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7408" y="3010505"/>
            <a:ext cx="8033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srgbClr val="EF6C19"/>
                </a:solidFill>
                <a:latin typeface="Arial"/>
                <a:cs typeface="Arial"/>
              </a:rPr>
              <a:t>Subtitle for Section</a:t>
            </a:r>
            <a:r>
              <a:rPr lang="en-US" sz="2000" b="0" baseline="0" dirty="0">
                <a:solidFill>
                  <a:srgbClr val="EF6C19"/>
                </a:solidFill>
                <a:latin typeface="Arial"/>
                <a:cs typeface="Arial"/>
              </a:rPr>
              <a:t> of Presentation</a:t>
            </a:r>
            <a:endParaRPr lang="en-US" sz="2000" b="0" dirty="0">
              <a:solidFill>
                <a:srgbClr val="EF6C1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184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36414" y="1489539"/>
            <a:ext cx="4050387" cy="286232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/>
              <a:t>[ drag picture to placeholder or click icon to add ] 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 b="1" baseline="0">
                <a:solidFill>
                  <a:srgbClr val="E7151C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42264" y="1489539"/>
            <a:ext cx="4001136" cy="28507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b="1" dirty="0"/>
              <a:t>Column</a:t>
            </a:r>
            <a:r>
              <a:rPr lang="en-US" b="1" baseline="0" dirty="0"/>
              <a:t> Header (18pt bold)</a:t>
            </a:r>
          </a:p>
          <a:p>
            <a:pPr>
              <a:lnSpc>
                <a:spcPct val="125000"/>
              </a:lnSpc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et vitae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>
                <a:solidFill>
                  <a:srgbClr val="17B5DC"/>
                </a:solidFill>
              </a:rPr>
              <a:t>Link text »</a:t>
            </a:r>
          </a:p>
          <a:p>
            <a:pPr>
              <a:lnSpc>
                <a:spcPct val="125000"/>
              </a:lnSpc>
            </a:pPr>
            <a:r>
              <a:rPr lang="en-US" dirty="0">
                <a:solidFill>
                  <a:schemeClr val="tx2"/>
                </a:solidFill>
              </a:rPr>
              <a:t>Visited link text »</a:t>
            </a:r>
          </a:p>
        </p:txBody>
      </p:sp>
    </p:spTree>
    <p:extLst>
      <p:ext uri="{BB962C8B-B14F-4D97-AF65-F5344CB8AC3E}">
        <p14:creationId xmlns:p14="http://schemas.microsoft.com/office/powerpoint/2010/main" val="37125751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1" name="Picture 10" descr="lines-whiteoverlay copy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t="14708" r="5709" b="10768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17408" y="1580257"/>
            <a:ext cx="8033926" cy="131675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Section Title of the Presentation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7525" y="3000375"/>
            <a:ext cx="8034338" cy="5556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  <a:cs typeface="Arial"/>
              </a:defRPr>
            </a:lvl1pPr>
          </a:lstStyle>
          <a:p>
            <a:pPr algn="ctr"/>
            <a:r>
              <a:rPr lang="en-US" sz="2000" b="0">
                <a:solidFill>
                  <a:schemeClr val="bg1"/>
                </a:solidFill>
              </a:rPr>
              <a:t>Subtitle for Section</a:t>
            </a:r>
            <a:r>
              <a:rPr lang="en-US" sz="2000" b="0" baseline="0">
                <a:solidFill>
                  <a:schemeClr val="bg1"/>
                </a:solidFill>
              </a:rPr>
              <a:t> of Presentation</a:t>
            </a:r>
            <a:endParaRPr lang="en-US" sz="20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79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-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1016402" y="1448741"/>
            <a:ext cx="1109082" cy="97131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3943985" y="1448741"/>
            <a:ext cx="1109082" cy="97131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6973172" y="1448741"/>
            <a:ext cx="1109082" cy="97131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333823" y="2544234"/>
            <a:ext cx="2461141" cy="1943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3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30000"/>
              </a:lnSpc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47631" y="2544234"/>
            <a:ext cx="2461141" cy="1943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3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30000"/>
              </a:lnSpc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267566" y="2544234"/>
            <a:ext cx="2461141" cy="1943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3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30000"/>
              </a:lnSpc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143838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7" name="Picture 6" descr="lines-whiteoverlay copy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t="14708" r="5709" b="10768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7480" y="1594605"/>
            <a:ext cx="8466668" cy="1575430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defRPr sz="4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65515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CTC_heroPhoto-withPatternOverla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487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189111" y="0"/>
            <a:ext cx="5962587" cy="510357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>
                  <a:alpha val="37000"/>
                </a:schemeClr>
              </a:gs>
              <a:gs pos="45000">
                <a:schemeClr val="tx1">
                  <a:alpha val="4000"/>
                </a:schemeClr>
              </a:gs>
            </a:gsLst>
            <a:lin ang="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00232" y="0"/>
            <a:ext cx="4035778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103569"/>
            <a:ext cx="9151697" cy="46986"/>
          </a:xfrm>
          <a:prstGeom prst="rect">
            <a:avLst/>
          </a:prstGeom>
          <a:solidFill>
            <a:srgbClr val="FF6C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572011" y="2195775"/>
            <a:ext cx="3949745" cy="14486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4200" b="1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3644431"/>
            <a:ext cx="394970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56" y="4106394"/>
            <a:ext cx="394970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FFA62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June 20, 2014</a:t>
            </a:r>
          </a:p>
          <a:p>
            <a:pPr lvl="0"/>
            <a:endParaRPr lang="en-US"/>
          </a:p>
        </p:txBody>
      </p:sp>
      <p:pic>
        <p:nvPicPr>
          <p:cNvPr id="13" name="Picture 12" descr="GCTC_logo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59" y="403579"/>
            <a:ext cx="3756319" cy="95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46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l">
              <a:defRPr sz="2800" b="1" baseline="0">
                <a:solidFill>
                  <a:srgbClr val="1E1E1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Global Cities Team Challenge Partner Logos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70661" y="1435171"/>
            <a:ext cx="7860344" cy="898325"/>
            <a:chOff x="-1136187" y="1290192"/>
            <a:chExt cx="11112500" cy="1270000"/>
          </a:xfrm>
        </p:grpSpPr>
        <p:pic>
          <p:nvPicPr>
            <p:cNvPr id="6" name="Picture 5" descr="arm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6187" y="1290192"/>
              <a:ext cx="2222500" cy="1270000"/>
            </a:xfrm>
            <a:prstGeom prst="rect">
              <a:avLst/>
            </a:prstGeom>
          </p:spPr>
        </p:pic>
        <p:pic>
          <p:nvPicPr>
            <p:cNvPr id="7" name="Picture 6" descr="cisco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313" y="1290192"/>
              <a:ext cx="2222500" cy="1270000"/>
            </a:xfrm>
            <a:prstGeom prst="rect">
              <a:avLst/>
            </a:prstGeom>
          </p:spPr>
        </p:pic>
        <p:pic>
          <p:nvPicPr>
            <p:cNvPr id="8" name="Picture 7" descr="extreme-networks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253" y="1290192"/>
              <a:ext cx="2222500" cy="1270000"/>
            </a:xfrm>
            <a:prstGeom prst="rect">
              <a:avLst/>
            </a:prstGeom>
          </p:spPr>
        </p:pic>
        <p:pic>
          <p:nvPicPr>
            <p:cNvPr id="9" name="Picture 8" descr="heath-and-human-footer.png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273" y="1290192"/>
              <a:ext cx="2222500" cy="1270000"/>
            </a:xfrm>
            <a:prstGeom prst="rect">
              <a:avLst/>
            </a:prstGeom>
          </p:spPr>
        </p:pic>
        <p:pic>
          <p:nvPicPr>
            <p:cNvPr id="10" name="Picture 9" descr="ibm.png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3813" y="1290192"/>
              <a:ext cx="2222500" cy="12700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 userDrawn="1"/>
        </p:nvGrpSpPr>
        <p:grpSpPr>
          <a:xfrm>
            <a:off x="570661" y="2563709"/>
            <a:ext cx="7984060" cy="898325"/>
            <a:chOff x="-1136187" y="2560192"/>
            <a:chExt cx="11287402" cy="1270000"/>
          </a:xfrm>
        </p:grpSpPr>
        <p:pic>
          <p:nvPicPr>
            <p:cNvPr id="12" name="Picture 11" descr="intel.png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6187" y="2560192"/>
              <a:ext cx="2222500" cy="1270000"/>
            </a:xfrm>
            <a:prstGeom prst="rect">
              <a:avLst/>
            </a:prstGeom>
          </p:spPr>
        </p:pic>
        <p:pic>
          <p:nvPicPr>
            <p:cNvPr id="13" name="Picture 12" descr="ita-footer.png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736" y="2560192"/>
              <a:ext cx="2222500" cy="1270000"/>
            </a:xfrm>
            <a:prstGeom prst="rect">
              <a:avLst/>
            </a:prstGeom>
          </p:spPr>
        </p:pic>
        <p:pic>
          <p:nvPicPr>
            <p:cNvPr id="14" name="Picture 13" descr="juniper.png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418" y="2560192"/>
              <a:ext cx="2222500" cy="1270000"/>
            </a:xfrm>
            <a:prstGeom prst="rect">
              <a:avLst/>
            </a:prstGeom>
          </p:spPr>
        </p:pic>
        <p:pic>
          <p:nvPicPr>
            <p:cNvPr id="15" name="Picture 14" descr="nist-footer.png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838" y="2560192"/>
              <a:ext cx="2222500" cy="1270000"/>
            </a:xfrm>
            <a:prstGeom prst="rect">
              <a:avLst/>
            </a:prstGeom>
          </p:spPr>
        </p:pic>
        <p:pic>
          <p:nvPicPr>
            <p:cNvPr id="16" name="Picture 15" descr="nsf-footer.png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715" y="2560192"/>
              <a:ext cx="2222500" cy="12700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 userDrawn="1"/>
        </p:nvGrpSpPr>
        <p:grpSpPr>
          <a:xfrm>
            <a:off x="2753394" y="3462034"/>
            <a:ext cx="3544380" cy="928959"/>
            <a:chOff x="2035817" y="3830192"/>
            <a:chExt cx="5010840" cy="1313308"/>
          </a:xfrm>
        </p:grpSpPr>
        <p:pic>
          <p:nvPicPr>
            <p:cNvPr id="18" name="Picture 17" descr="qualcomm.png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817" y="3873500"/>
              <a:ext cx="2222500" cy="1270000"/>
            </a:xfrm>
            <a:prstGeom prst="rect">
              <a:avLst/>
            </a:prstGeom>
          </p:spPr>
        </p:pic>
        <p:pic>
          <p:nvPicPr>
            <p:cNvPr id="19" name="Picture 18" descr="us-dept-energy-footer.png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157" y="3830192"/>
              <a:ext cx="2222500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1422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911623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17408" y="1580257"/>
            <a:ext cx="8033926" cy="131675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200" b="1" baseline="0">
                <a:solidFill>
                  <a:srgbClr val="17B5DC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“Quote text goes here.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.”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7408" y="3010505"/>
            <a:ext cx="8033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schemeClr val="tx1"/>
                </a:solidFill>
                <a:latin typeface="+mj-lt"/>
              </a:rPr>
              <a:t>Quote Source (Name)</a:t>
            </a:r>
          </a:p>
        </p:txBody>
      </p:sp>
    </p:spTree>
    <p:extLst>
      <p:ext uri="{BB962C8B-B14F-4D97-AF65-F5344CB8AC3E}">
        <p14:creationId xmlns:p14="http://schemas.microsoft.com/office/powerpoint/2010/main" val="2779894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B5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5" name="Picture 4" descr="lines-whiteoverlay copy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t="14708" r="5709" b="10768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17408" y="1580257"/>
            <a:ext cx="8033926" cy="131675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Section Title of the Presentation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7525" y="3000375"/>
            <a:ext cx="8034338" cy="5556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  <a:cs typeface="Arial"/>
              </a:defRPr>
            </a:lvl1pPr>
          </a:lstStyle>
          <a:p>
            <a:pPr algn="ctr"/>
            <a:r>
              <a:rPr lang="en-US" sz="2000" b="0">
                <a:solidFill>
                  <a:schemeClr val="bg1"/>
                </a:solidFill>
              </a:rPr>
              <a:t>Subtitle for Section</a:t>
            </a:r>
            <a:r>
              <a:rPr lang="en-US" sz="2000" b="0" baseline="0">
                <a:solidFill>
                  <a:schemeClr val="bg1"/>
                </a:solidFill>
              </a:rPr>
              <a:t> of Presentation</a:t>
            </a:r>
            <a:endParaRPr lang="en-US" sz="20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797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 descr="lines-whiteoverlay copy.png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9" t="14708" r="5709" b="1076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7408" y="1580257"/>
            <a:ext cx="8033926" cy="131675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2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Title of the Presentation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7408" y="3010505"/>
            <a:ext cx="8033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srgbClr val="EF6C19"/>
                </a:solidFill>
                <a:latin typeface="Arial"/>
                <a:cs typeface="Arial"/>
              </a:rPr>
              <a:t>Subtitle for Section</a:t>
            </a:r>
            <a:r>
              <a:rPr lang="en-US" sz="2000" b="0" baseline="0" dirty="0">
                <a:solidFill>
                  <a:srgbClr val="EF6C19"/>
                </a:solidFill>
                <a:latin typeface="Arial"/>
                <a:cs typeface="Arial"/>
              </a:rPr>
              <a:t> of Presentation</a:t>
            </a:r>
            <a:endParaRPr lang="en-US" sz="2000" b="0" dirty="0">
              <a:solidFill>
                <a:srgbClr val="EF6C1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41699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Sector Icons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2000" baseline="0">
                <a:solidFill>
                  <a:srgbClr val="01B5E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34" name="Picture 33" descr="energy_no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0" y="1531056"/>
            <a:ext cx="761998" cy="761998"/>
          </a:xfrm>
          <a:prstGeom prst="rect">
            <a:avLst/>
          </a:prstGeom>
        </p:spPr>
      </p:pic>
      <p:pic>
        <p:nvPicPr>
          <p:cNvPr id="35" name="Picture 34" descr="health_no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071" y="1531055"/>
            <a:ext cx="762000" cy="762000"/>
          </a:xfrm>
          <a:prstGeom prst="rect">
            <a:avLst/>
          </a:prstGeom>
        </p:spPr>
      </p:pic>
      <p:pic>
        <p:nvPicPr>
          <p:cNvPr id="36" name="Picture 35" descr="manufacturing_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72" y="2908301"/>
            <a:ext cx="761998" cy="761998"/>
          </a:xfrm>
          <a:prstGeom prst="rect">
            <a:avLst/>
          </a:prstGeom>
        </p:spPr>
      </p:pic>
      <p:pic>
        <p:nvPicPr>
          <p:cNvPr id="37" name="Picture 36" descr="public-safety_no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72" y="1531055"/>
            <a:ext cx="761998" cy="761998"/>
          </a:xfrm>
          <a:prstGeom prst="rect">
            <a:avLst/>
          </a:prstGeom>
        </p:spPr>
      </p:pic>
      <p:pic>
        <p:nvPicPr>
          <p:cNvPr id="38" name="Picture 37" descr="transportation_noWhi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071" y="2908300"/>
            <a:ext cx="762000" cy="762000"/>
          </a:xfrm>
          <a:prstGeom prst="rect">
            <a:avLst/>
          </a:prstGeom>
        </p:spPr>
      </p:pic>
      <p:sp>
        <p:nvSpPr>
          <p:cNvPr id="3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12358826" y="2381955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ENERGY</a:t>
            </a:r>
          </a:p>
        </p:txBody>
      </p:sp>
      <p:pic>
        <p:nvPicPr>
          <p:cNvPr id="40" name="Picture 39" descr="general_no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522" y="2908300"/>
            <a:ext cx="761998" cy="761998"/>
          </a:xfrm>
          <a:prstGeom prst="rect">
            <a:avLst/>
          </a:prstGeom>
        </p:spPr>
      </p:pic>
      <p:sp>
        <p:nvSpPr>
          <p:cNvPr id="41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9973885" y="2381955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Public SAFETY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721026" y="2381955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HEALTH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12358826" y="37591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GENERAL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973885" y="37591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MANUFACTURING</a:t>
            </a: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14721026" y="37591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TRANSPORTATION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1093926" y="38226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ENERGY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1093926" y="2381955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HEALTH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37" hasCustomPrompt="1"/>
          </p:nvPr>
        </p:nvSpPr>
        <p:spPr>
          <a:xfrm>
            <a:off x="3496885" y="38226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MANUFACTURING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38" hasCustomPrompt="1"/>
          </p:nvPr>
        </p:nvSpPr>
        <p:spPr>
          <a:xfrm>
            <a:off x="3496885" y="2369253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TRANSPORTATION</a:t>
            </a:r>
          </a:p>
        </p:txBody>
      </p:sp>
      <p:pic>
        <p:nvPicPr>
          <p:cNvPr id="62" name="Picture 61" descr="energy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9" y="2971798"/>
            <a:ext cx="774700" cy="774700"/>
          </a:xfrm>
          <a:prstGeom prst="rect">
            <a:avLst/>
          </a:prstGeom>
        </p:spPr>
      </p:pic>
      <p:pic>
        <p:nvPicPr>
          <p:cNvPr id="63" name="Picture 62" descr="health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9" y="1531055"/>
            <a:ext cx="774700" cy="774700"/>
          </a:xfrm>
          <a:prstGeom prst="rect">
            <a:avLst/>
          </a:prstGeom>
        </p:spPr>
      </p:pic>
      <p:pic>
        <p:nvPicPr>
          <p:cNvPr id="64" name="Picture 63" descr="manufacturing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58" y="2971798"/>
            <a:ext cx="774700" cy="774700"/>
          </a:xfrm>
          <a:prstGeom prst="rect">
            <a:avLst/>
          </a:prstGeom>
        </p:spPr>
      </p:pic>
      <p:pic>
        <p:nvPicPr>
          <p:cNvPr id="65" name="Picture 64" descr="transportation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58" y="1518353"/>
            <a:ext cx="774700" cy="774700"/>
          </a:xfrm>
          <a:prstGeom prst="rect">
            <a:avLst/>
          </a:prstGeom>
        </p:spPr>
      </p:pic>
      <p:sp>
        <p:nvSpPr>
          <p:cNvPr id="66" name="Text Placeholder 17"/>
          <p:cNvSpPr>
            <a:spLocks noGrp="1"/>
          </p:cNvSpPr>
          <p:nvPr>
            <p:ph type="body" sz="quarter" idx="39" hasCustomPrompt="1"/>
          </p:nvPr>
        </p:nvSpPr>
        <p:spPr>
          <a:xfrm>
            <a:off x="5843726" y="3822698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GENERAL</a:t>
            </a:r>
          </a:p>
        </p:txBody>
      </p:sp>
      <p:pic>
        <p:nvPicPr>
          <p:cNvPr id="67" name="Picture 66" descr="general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99" y="2971798"/>
            <a:ext cx="774700" cy="774700"/>
          </a:xfrm>
          <a:prstGeom prst="rect">
            <a:avLst/>
          </a:prstGeom>
        </p:spPr>
      </p:pic>
      <p:sp>
        <p:nvSpPr>
          <p:cNvPr id="68" name="Text Placeholder 17"/>
          <p:cNvSpPr>
            <a:spLocks noGrp="1"/>
          </p:cNvSpPr>
          <p:nvPr>
            <p:ph type="body" sz="quarter" idx="40" hasCustomPrompt="1"/>
          </p:nvPr>
        </p:nvSpPr>
        <p:spPr>
          <a:xfrm>
            <a:off x="5843726" y="2381955"/>
            <a:ext cx="2142846" cy="285045"/>
          </a:xfrm>
          <a:prstGeom prst="rect">
            <a:avLst/>
          </a:prstGeom>
        </p:spPr>
        <p:txBody>
          <a:bodyPr lIns="0" tIns="4572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cap="all">
                <a:solidFill>
                  <a:srgbClr val="FF860E"/>
                </a:solidFill>
                <a:latin typeface="Arial"/>
                <a:cs typeface="Arial"/>
              </a:defRPr>
            </a:lvl1pPr>
            <a:lvl2pPr marL="17415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rgbClr val="505050"/>
                </a:solidFill>
                <a:latin typeface="Arial"/>
                <a:cs typeface="Arial"/>
              </a:defRPr>
            </a:lvl2pPr>
            <a:lvl3pPr marL="467155" indent="-128272">
              <a:lnSpc>
                <a:spcPct val="130000"/>
              </a:lnSpc>
              <a:tabLst>
                <a:tab pos="513056" algn="l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3pPr>
            <a:lvl4pPr marL="595429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4pPr>
            <a:lvl5pPr marL="723692" indent="-128272">
              <a:lnSpc>
                <a:spcPct val="130000"/>
              </a:lnSpc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Public SAFETY</a:t>
            </a:r>
          </a:p>
        </p:txBody>
      </p:sp>
      <p:pic>
        <p:nvPicPr>
          <p:cNvPr id="69" name="Picture 68" descr="public-safety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99" y="1531055"/>
            <a:ext cx="77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868959"/>
            <a:ext cx="8433477" cy="332245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800" b="1" baseline="0">
                <a:solidFill>
                  <a:srgbClr val="E7151C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42264" y="1489539"/>
            <a:ext cx="4050387" cy="143146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/>
              <a:t>[ drag picture to placeholder or click icon to add ] 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725355" y="1489539"/>
            <a:ext cx="4050387" cy="143146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/>
              <a:t>[ drag picture to placeholder or click icon to add ]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42899" y="3048000"/>
            <a:ext cx="4049751" cy="163829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600"/>
              </a:spcAft>
              <a:buNone/>
              <a:defRPr sz="18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25991" y="3048000"/>
            <a:ext cx="4049751" cy="163829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600"/>
              </a:spcAft>
              <a:buNone/>
              <a:defRPr sz="18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55730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B5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5" name="Picture 4" descr="lines-whiteoverlay copy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t="14708" r="5709" b="10768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7480" y="1594605"/>
            <a:ext cx="8466668" cy="1575430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defRPr sz="4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417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342265" y="282090"/>
            <a:ext cx="8432800" cy="3161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2266" y="3584309"/>
            <a:ext cx="8433476" cy="494177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algn="l">
              <a:defRPr sz="2800" b="1" baseline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265" y="4086293"/>
            <a:ext cx="8433477" cy="332245"/>
          </a:xfrm>
          <a:prstGeom prst="rect">
            <a:avLst/>
          </a:prstGeom>
        </p:spPr>
        <p:txBody>
          <a:bodyPr wrap="square" lIns="0" rIns="0"/>
          <a:lstStyle>
            <a:lvl1pPr marL="0" indent="0" algn="l">
              <a:buNone/>
              <a:defRPr sz="1800" b="1" baseline="0">
                <a:solidFill>
                  <a:srgbClr val="E7151C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7267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42900" y="393700"/>
            <a:ext cx="4013200" cy="4013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11700" y="2603500"/>
            <a:ext cx="4013200" cy="1803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711700" y="393700"/>
            <a:ext cx="4013200" cy="1803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54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7408" y="1580257"/>
            <a:ext cx="8033926" cy="131675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200" b="1" baseline="0">
                <a:solidFill>
                  <a:srgbClr val="FF860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“Quote text goes here.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.”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17408" y="3010505"/>
            <a:ext cx="8033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schemeClr val="tx1"/>
                </a:solidFill>
                <a:latin typeface="+mj-lt"/>
              </a:rPr>
              <a:t>Quote Source (Name)</a:t>
            </a:r>
          </a:p>
        </p:txBody>
      </p:sp>
    </p:spTree>
    <p:extLst>
      <p:ext uri="{BB962C8B-B14F-4D97-AF65-F5344CB8AC3E}">
        <p14:creationId xmlns:p14="http://schemas.microsoft.com/office/powerpoint/2010/main" val="372443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F6C03"/>
              </a:gs>
              <a:gs pos="100000">
                <a:srgbClr val="FF860E"/>
              </a:gs>
            </a:gsLst>
            <a:lin ang="7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3" name="Picture 12" descr="lines-whiteoverlay copy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t="14708" r="5709" b="10768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7408" y="1580257"/>
            <a:ext cx="8033926" cy="131675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Title of the Presentation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16996" y="2935113"/>
            <a:ext cx="8034338" cy="5969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200">
                <a:latin typeface="Arial"/>
                <a:cs typeface="Arial"/>
              </a:defRPr>
            </a:lvl1pPr>
          </a:lstStyle>
          <a:p>
            <a:pPr algn="ctr"/>
            <a:r>
              <a:rPr lang="en-US" sz="2000" b="0" dirty="0">
                <a:solidFill>
                  <a:schemeClr val="bg1"/>
                </a:solidFill>
              </a:rPr>
              <a:t>Optional section subtitle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08442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3" name="Picture 12" descr="lines-whiteoverlay copy.png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9" t="14708" r="5709" b="1076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7408" y="1580257"/>
            <a:ext cx="8033926" cy="131675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2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Title of the Presentation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17525" y="2914475"/>
            <a:ext cx="8034338" cy="870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3200" dirty="0">
                <a:solidFill>
                  <a:srgbClr val="FC7513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sz="2000" dirty="0">
                <a:solidFill>
                  <a:srgbClr val="FC7513"/>
                </a:solidFill>
                <a:latin typeface="+mj-lt"/>
              </a:rPr>
              <a:t>Optional section</a:t>
            </a:r>
            <a:r>
              <a:rPr lang="en-US" sz="2000" baseline="0" dirty="0">
                <a:solidFill>
                  <a:srgbClr val="FC7513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FC7513"/>
                </a:solidFill>
                <a:latin typeface="+mj-lt"/>
              </a:rPr>
              <a:t>subtitle</a:t>
            </a:r>
            <a:r>
              <a:rPr lang="en-US" sz="2000" baseline="0" dirty="0">
                <a:solidFill>
                  <a:srgbClr val="FC7513"/>
                </a:solidFill>
                <a:latin typeface="+mj-lt"/>
              </a:rPr>
              <a:t> text here</a:t>
            </a:r>
            <a:endParaRPr lang="en-US" sz="2000" dirty="0">
              <a:solidFill>
                <a:srgbClr val="FC751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66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38.jpe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77.png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38.jpe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9151698" cy="5150555"/>
          </a:xfrm>
          <a:prstGeom prst="rect">
            <a:avLst/>
          </a:prstGeom>
          <a:gradFill flip="none" rotWithShape="1">
            <a:gsLst>
              <a:gs pos="85000">
                <a:schemeClr val="bg1">
                  <a:lumMod val="85000"/>
                </a:schemeClr>
              </a:gs>
              <a:gs pos="31000">
                <a:schemeClr val="accent1">
                  <a:tint val="50000"/>
                  <a:shade val="100000"/>
                  <a:satMod val="350000"/>
                  <a:alpha val="0"/>
                </a:schemeClr>
              </a:gs>
              <a:gs pos="61000">
                <a:schemeClr val="bg1">
                  <a:lumMod val="95000"/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592668"/>
            <a:ext cx="9151698" cy="45109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42000">
                <a:schemeClr val="bg1">
                  <a:alpha val="71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" y="5103569"/>
            <a:ext cx="9151697" cy="46986"/>
          </a:xfrm>
          <a:prstGeom prst="rect">
            <a:avLst/>
          </a:prstGeom>
          <a:solidFill>
            <a:srgbClr val="E7151C"/>
          </a:solidFill>
          <a:ln>
            <a:solidFill>
              <a:srgbClr val="E715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59026" y="4619320"/>
            <a:ext cx="52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B2A923A-0891-4D71-9F8E-449E962F626B}" type="slidenum">
              <a:rPr lang="en-US" sz="1200" smtClean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599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54" r:id="rId2"/>
    <p:sldLayoutId id="2147483650" r:id="rId3"/>
    <p:sldLayoutId id="2147483653" r:id="rId4"/>
    <p:sldLayoutId id="2147483678" r:id="rId5"/>
    <p:sldLayoutId id="2147483649" r:id="rId6"/>
    <p:sldLayoutId id="2147483712" r:id="rId7"/>
    <p:sldLayoutId id="2147483680" r:id="rId8"/>
    <p:sldLayoutId id="2147483707" r:id="rId9"/>
    <p:sldLayoutId id="2147483655" r:id="rId10"/>
    <p:sldLayoutId id="2147483715" r:id="rId11"/>
    <p:sldLayoutId id="2147483710" r:id="rId12"/>
    <p:sldLayoutId id="2147483711" r:id="rId13"/>
    <p:sldLayoutId id="2147483673" r:id="rId14"/>
    <p:sldLayoutId id="2147483685" r:id="rId15"/>
    <p:sldLayoutId id="2147483713" r:id="rId16"/>
    <p:sldLayoutId id="2147483716" r:id="rId17"/>
    <p:sldLayoutId id="2147483677" r:id="rId18"/>
    <p:sldLayoutId id="2147483718" r:id="rId1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.jpg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65" b="38880"/>
          <a:stretch/>
        </p:blipFill>
        <p:spPr>
          <a:xfrm>
            <a:off x="0" y="-865481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592668"/>
            <a:ext cx="9151698" cy="45109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42000">
                <a:schemeClr val="bg1">
                  <a:alpha val="71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103569"/>
            <a:ext cx="9151697" cy="46986"/>
          </a:xfrm>
          <a:prstGeom prst="rect">
            <a:avLst/>
          </a:prstGeom>
          <a:solidFill>
            <a:srgbClr val="7A7A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3" name="Picture 12" descr="usi-appsummit-logo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3" y="4493114"/>
            <a:ext cx="2043047" cy="4837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645920" y="-13004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1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9" r:id="rId2"/>
    <p:sldLayoutId id="2147483690" r:id="rId3"/>
    <p:sldLayoutId id="2147483672" r:id="rId4"/>
    <p:sldLayoutId id="2147483668" r:id="rId5"/>
    <p:sldLayoutId id="2147483669" r:id="rId6"/>
    <p:sldLayoutId id="2147483683" r:id="rId7"/>
    <p:sldLayoutId id="2147483670" r:id="rId8"/>
    <p:sldLayoutId id="2147483674" r:id="rId9"/>
    <p:sldLayoutId id="2147483708" r:id="rId10"/>
    <p:sldLayoutId id="2147483681" r:id="rId11"/>
    <p:sldLayoutId id="2147483671" r:id="rId12"/>
    <p:sldLayoutId id="214748368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.jpg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65" b="38880"/>
          <a:stretch/>
        </p:blipFill>
        <p:spPr>
          <a:xfrm>
            <a:off x="0" y="-865481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592668"/>
            <a:ext cx="9151698" cy="45109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42000">
                <a:schemeClr val="bg1">
                  <a:alpha val="71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5103569"/>
            <a:ext cx="9151697" cy="46986"/>
          </a:xfrm>
          <a:prstGeom prst="rect">
            <a:avLst/>
          </a:prstGeom>
          <a:solidFill>
            <a:srgbClr val="17B5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 descr="GCTC_logo1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22" y="4437099"/>
            <a:ext cx="2116883" cy="5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692" r:id="rId3"/>
    <p:sldLayoutId id="2147483714" r:id="rId4"/>
    <p:sldLayoutId id="2147483705" r:id="rId5"/>
    <p:sldLayoutId id="2147483709" r:id="rId6"/>
    <p:sldLayoutId id="2147483693" r:id="rId7"/>
    <p:sldLayoutId id="2147483706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evron 13"/>
          <p:cNvSpPr/>
          <p:nvPr/>
        </p:nvSpPr>
        <p:spPr>
          <a:xfrm flipV="1">
            <a:off x="5110192" y="2972051"/>
            <a:ext cx="3516390" cy="258827"/>
          </a:xfrm>
          <a:prstGeom prst="chevron">
            <a:avLst>
              <a:gd name="adj" fmla="val 30408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evron 14"/>
          <p:cNvSpPr/>
          <p:nvPr/>
        </p:nvSpPr>
        <p:spPr>
          <a:xfrm flipV="1">
            <a:off x="3987505" y="2554923"/>
            <a:ext cx="4639077" cy="291155"/>
          </a:xfrm>
          <a:prstGeom prst="chevron">
            <a:avLst>
              <a:gd name="adj" fmla="val 30408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hevron 15"/>
          <p:cNvSpPr/>
          <p:nvPr/>
        </p:nvSpPr>
        <p:spPr>
          <a:xfrm flipV="1">
            <a:off x="3118538" y="1685791"/>
            <a:ext cx="5508044" cy="312120"/>
          </a:xfrm>
          <a:prstGeom prst="chevron">
            <a:avLst>
              <a:gd name="adj" fmla="val 30408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75343" y="1690134"/>
            <a:ext cx="853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PAWR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29295" y="2538301"/>
            <a:ext cx="853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PAWR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50937" y="2947575"/>
            <a:ext cx="853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PAWR 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85652" y="1685791"/>
            <a:ext cx="1165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4215"/>
                </a:solidFill>
              </a:rPr>
              <a:t>PAWR RFP</a:t>
            </a:r>
          </a:p>
        </p:txBody>
      </p:sp>
      <p:sp>
        <p:nvSpPr>
          <p:cNvPr id="23" name="Chevron 22"/>
          <p:cNvSpPr/>
          <p:nvPr/>
        </p:nvSpPr>
        <p:spPr>
          <a:xfrm flipV="1">
            <a:off x="2218055" y="1685791"/>
            <a:ext cx="465588" cy="307993"/>
          </a:xfrm>
          <a:prstGeom prst="chevron">
            <a:avLst>
              <a:gd name="adj" fmla="val 30408"/>
            </a:avLst>
          </a:prstGeom>
          <a:solidFill>
            <a:srgbClr val="FF421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7501" y="1104257"/>
            <a:ext cx="813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2016           2017           2018           2019           2020          2021            2022</a:t>
            </a:r>
          </a:p>
        </p:txBody>
      </p:sp>
      <p:sp>
        <p:nvSpPr>
          <p:cNvPr id="25" name="Chevron 24"/>
          <p:cNvSpPr/>
          <p:nvPr/>
        </p:nvSpPr>
        <p:spPr>
          <a:xfrm flipV="1">
            <a:off x="3430796" y="2086972"/>
            <a:ext cx="5195786" cy="342397"/>
          </a:xfrm>
          <a:prstGeom prst="chevron">
            <a:avLst>
              <a:gd name="adj" fmla="val 30408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60529" y="2121593"/>
            <a:ext cx="853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PAWR 2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42266" y="366975"/>
            <a:ext cx="8433476" cy="4941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Anticipated Timeline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19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I-PPT-Template-d01jw">
  <a:themeElements>
    <a:clrScheme name="Custom 1">
      <a:dk1>
        <a:srgbClr val="1E1E1E"/>
      </a:dk1>
      <a:lt1>
        <a:sysClr val="window" lastClr="FFFFFF"/>
      </a:lt1>
      <a:dk2>
        <a:srgbClr val="505050"/>
      </a:dk2>
      <a:lt2>
        <a:srgbClr val="E7E6E3"/>
      </a:lt2>
      <a:accent1>
        <a:srgbClr val="EF6C19"/>
      </a:accent1>
      <a:accent2>
        <a:srgbClr val="FC7513"/>
      </a:accent2>
      <a:accent3>
        <a:srgbClr val="17B5DC"/>
      </a:accent3>
      <a:accent4>
        <a:srgbClr val="21BDE4"/>
      </a:accent4>
      <a:accent5>
        <a:srgbClr val="F19B16"/>
      </a:accent5>
      <a:accent6>
        <a:srgbClr val="FAAB12"/>
      </a:accent6>
      <a:hlink>
        <a:srgbClr val="17B5DC"/>
      </a:hlink>
      <a:folHlink>
        <a:srgbClr val="7A7A7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USI-PPT-Template-d01jw</Template>
  <TotalTime>8034</TotalTime>
  <Words>20</Words>
  <Application>Microsoft Office PowerPoint</Application>
  <PresentationFormat>On-screen Show (16:9)</PresentationFormat>
  <Paragraphs>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USI-PPT-Template-d01jw</vt:lpstr>
      <vt:lpstr>1_Custom Design</vt:lpstr>
      <vt:lpstr>Custom Design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Bill Wallace</dc:creator>
  <cp:lastModifiedBy>Bill Wallace</cp:lastModifiedBy>
  <cp:revision>450</cp:revision>
  <cp:lastPrinted>2016-06-01T13:39:43Z</cp:lastPrinted>
  <dcterms:created xsi:type="dcterms:W3CDTF">2015-04-09T16:34:07Z</dcterms:created>
  <dcterms:modified xsi:type="dcterms:W3CDTF">2017-03-07T22:27:29Z</dcterms:modified>
</cp:coreProperties>
</file>